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79" r:id="rId5"/>
    <p:sldId id="280" r:id="rId6"/>
    <p:sldId id="294" r:id="rId7"/>
    <p:sldId id="262" r:id="rId8"/>
    <p:sldId id="274" r:id="rId9"/>
    <p:sldId id="276" r:id="rId10"/>
    <p:sldId id="277" r:id="rId11"/>
    <p:sldId id="278" r:id="rId12"/>
    <p:sldId id="263" r:id="rId13"/>
    <p:sldId id="271" r:id="rId14"/>
    <p:sldId id="272" r:id="rId15"/>
    <p:sldId id="273" r:id="rId16"/>
    <p:sldId id="264" r:id="rId17"/>
    <p:sldId id="269" r:id="rId18"/>
    <p:sldId id="265" r:id="rId19"/>
    <p:sldId id="267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D42777-08CB-4EEF-BC0E-95A43812BEAE}">
          <p14:sldIdLst>
            <p14:sldId id="257"/>
            <p14:sldId id="258"/>
            <p14:sldId id="261"/>
            <p14:sldId id="279"/>
            <p14:sldId id="280"/>
            <p14:sldId id="294"/>
            <p14:sldId id="262"/>
            <p14:sldId id="274"/>
          </p14:sldIdLst>
        </p14:section>
        <p14:section name="Untitled Section" id="{74FB8454-7D45-4F95-942B-CF5F0D195C94}">
          <p14:sldIdLst>
            <p14:sldId id="276"/>
            <p14:sldId id="277"/>
            <p14:sldId id="278"/>
            <p14:sldId id="263"/>
            <p14:sldId id="271"/>
            <p14:sldId id="272"/>
            <p14:sldId id="273"/>
            <p14:sldId id="264"/>
            <p14:sldId id="269"/>
            <p14:sldId id="265"/>
          </p14:sldIdLst>
        </p14:section>
        <p14:section name="Untitled Section" id="{37534CAB-97A0-418E-BC8E-A41434FA4030}">
          <p14:sldIdLst>
            <p14:sldId id="267"/>
            <p14:sldId id="281"/>
            <p14:sldId id="282"/>
            <p14:sldId id="283"/>
            <p14:sldId id="284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5"/>
          </p14:sldIdLst>
        </p14:section>
        <p14:section name="Untitled Section" id="{13296E4E-F0F3-497A-B519-071060888B98}">
          <p14:sldIdLst/>
        </p14:section>
        <p14:section name="Untitled Section" id="{76F8F375-2972-4A48-9B40-30E91102A6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9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7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6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1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BB1F-EF44-421D-A5B6-07F2DE66445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3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5BB1F-EF44-421D-A5B6-07F2DE66445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DDCAB-1D9C-4433-BC20-F4E122A1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</a:t>
            </a:r>
            <a:r>
              <a:rPr lang="en-US"/>
              <a:t>FOR GARDENERS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0" lvl="5" indent="0" algn="ctr">
              <a:buNone/>
            </a:pP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WHY???</a:t>
            </a:r>
          </a:p>
          <a:p>
            <a:pPr algn="ctr"/>
            <a:r>
              <a:rPr lang="en-US" dirty="0"/>
              <a:t>HOW???</a:t>
            </a:r>
          </a:p>
          <a:p>
            <a:pPr algn="ctr"/>
            <a:r>
              <a:rPr lang="en-US" dirty="0"/>
              <a:t>WILL I EVER USE THIS??? </a:t>
            </a:r>
          </a:p>
        </p:txBody>
      </p:sp>
    </p:spTree>
    <p:extLst>
      <p:ext uri="{BB962C8B-B14F-4D97-AF65-F5344CB8AC3E}">
        <p14:creationId xmlns:p14="http://schemas.microsoft.com/office/powerpoint/2010/main" val="137884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nivalis</a:t>
            </a:r>
            <a:r>
              <a:rPr lang="en-US" dirty="0"/>
              <a:t> – snowy, snow-covered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Galanthus</a:t>
            </a:r>
            <a:r>
              <a:rPr lang="en-US" i="1" dirty="0"/>
              <a:t> </a:t>
            </a:r>
            <a:r>
              <a:rPr lang="en-US" i="1" dirty="0" err="1"/>
              <a:t>nivalis</a:t>
            </a:r>
            <a:r>
              <a:rPr lang="en-US" i="1" dirty="0"/>
              <a:t> </a:t>
            </a:r>
            <a:r>
              <a:rPr lang="en-US" dirty="0"/>
              <a:t>– for its snowy flowers</a:t>
            </a:r>
          </a:p>
          <a:p>
            <a:r>
              <a:rPr lang="en-US" dirty="0"/>
              <a:t>Common name – Snowdrop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660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virginalis</a:t>
            </a:r>
            <a:r>
              <a:rPr lang="en-US" dirty="0"/>
              <a:t> – maidenly; of or pertaining to a maiden or virgin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Philadelphus</a:t>
            </a:r>
            <a:r>
              <a:rPr lang="en-US" i="1" dirty="0"/>
              <a:t> </a:t>
            </a:r>
            <a:r>
              <a:rPr lang="en-US" i="1" dirty="0" err="1"/>
              <a:t>virginalis</a:t>
            </a:r>
            <a:endParaRPr lang="en-US" i="1" dirty="0"/>
          </a:p>
          <a:p>
            <a:r>
              <a:rPr lang="en-US" dirty="0"/>
              <a:t>Common Name – Mock Orange, Virginal Mock Orange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442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i="1" dirty="0" err="1"/>
              <a:t>Ceanothus</a:t>
            </a:r>
            <a:r>
              <a:rPr lang="en-US" i="1" dirty="0"/>
              <a:t> </a:t>
            </a:r>
            <a:r>
              <a:rPr lang="en-US" i="1" dirty="0" err="1"/>
              <a:t>griseus</a:t>
            </a:r>
            <a:endParaRPr lang="en-US" i="1" dirty="0"/>
          </a:p>
          <a:p>
            <a:r>
              <a:rPr lang="en-US" i="1" dirty="0" err="1"/>
              <a:t>Echinocactus</a:t>
            </a:r>
            <a:r>
              <a:rPr lang="en-US" i="1" dirty="0"/>
              <a:t> </a:t>
            </a:r>
            <a:r>
              <a:rPr lang="en-US" i="1" dirty="0" err="1"/>
              <a:t>cinereus</a:t>
            </a:r>
            <a:endParaRPr lang="en-US" i="1" dirty="0"/>
          </a:p>
          <a:p>
            <a:r>
              <a:rPr lang="en-US" i="1" dirty="0" err="1"/>
              <a:t>Helleborus</a:t>
            </a:r>
            <a:r>
              <a:rPr lang="en-US" i="1" dirty="0"/>
              <a:t> </a:t>
            </a:r>
            <a:r>
              <a:rPr lang="en-US" i="1" dirty="0" err="1"/>
              <a:t>lividus</a:t>
            </a:r>
            <a:endParaRPr lang="en-US" i="1" dirty="0"/>
          </a:p>
          <a:p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griseus</a:t>
            </a:r>
            <a:endParaRPr lang="en-US" dirty="0"/>
          </a:p>
          <a:p>
            <a:r>
              <a:rPr lang="en-US" dirty="0" err="1"/>
              <a:t>cinereus</a:t>
            </a:r>
            <a:endParaRPr lang="en-US" dirty="0"/>
          </a:p>
          <a:p>
            <a:r>
              <a:rPr lang="en-US" dirty="0" err="1"/>
              <a:t>lividus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2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griseus</a:t>
            </a:r>
            <a:r>
              <a:rPr lang="en-US" dirty="0"/>
              <a:t> - grey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Ceanothus</a:t>
            </a:r>
            <a:r>
              <a:rPr lang="en-US" i="1" dirty="0"/>
              <a:t> </a:t>
            </a:r>
            <a:r>
              <a:rPr lang="en-US" i="1" dirty="0" err="1"/>
              <a:t>griseus</a:t>
            </a:r>
            <a:endParaRPr lang="en-US" i="1" dirty="0"/>
          </a:p>
          <a:p>
            <a:r>
              <a:rPr lang="en-US" dirty="0"/>
              <a:t>Common Name – Yankee Point, Carmel Creeper, Carmel </a:t>
            </a:r>
            <a:r>
              <a:rPr lang="en-US" dirty="0" err="1"/>
              <a:t>Ceanothus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r="1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918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lividus</a:t>
            </a:r>
            <a:r>
              <a:rPr lang="en-US" dirty="0"/>
              <a:t> – lead color, gray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Helleborus</a:t>
            </a:r>
            <a:r>
              <a:rPr lang="en-US" i="1" dirty="0"/>
              <a:t> </a:t>
            </a:r>
            <a:r>
              <a:rPr lang="en-US" i="1" dirty="0" err="1"/>
              <a:t>lividus</a:t>
            </a:r>
            <a:r>
              <a:rPr lang="en-US" i="1" dirty="0"/>
              <a:t> </a:t>
            </a:r>
          </a:p>
          <a:p>
            <a:r>
              <a:rPr lang="en-US" dirty="0"/>
              <a:t>Common Name – Majorcan Hellebore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394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cinereus</a:t>
            </a:r>
            <a:r>
              <a:rPr lang="en-US" dirty="0"/>
              <a:t> – ashen, like ashes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Echinocactus</a:t>
            </a:r>
            <a:r>
              <a:rPr lang="en-US" i="1" dirty="0"/>
              <a:t> </a:t>
            </a:r>
            <a:r>
              <a:rPr lang="en-US" i="1" dirty="0" err="1"/>
              <a:t>cinereus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6173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i="1" dirty="0" err="1"/>
              <a:t>Catharanthus</a:t>
            </a:r>
            <a:r>
              <a:rPr lang="en-US" i="1" dirty="0"/>
              <a:t> </a:t>
            </a:r>
            <a:r>
              <a:rPr lang="en-US" i="1" dirty="0" err="1"/>
              <a:t>roseus</a:t>
            </a:r>
            <a:endParaRPr lang="en-US" i="1" dirty="0"/>
          </a:p>
          <a:p>
            <a:r>
              <a:rPr lang="en-US" i="1" dirty="0" err="1"/>
              <a:t>Centranthus</a:t>
            </a:r>
            <a:r>
              <a:rPr lang="en-US" i="1" dirty="0"/>
              <a:t> </a:t>
            </a:r>
            <a:r>
              <a:rPr lang="en-US" i="1" dirty="0" err="1"/>
              <a:t>ruber</a:t>
            </a:r>
            <a:endParaRPr lang="en-US" i="1" dirty="0"/>
          </a:p>
          <a:p>
            <a:r>
              <a:rPr lang="en-US" i="1" dirty="0" err="1"/>
              <a:t>Ceanothus</a:t>
            </a:r>
            <a:r>
              <a:rPr lang="en-US" i="1" dirty="0"/>
              <a:t> </a:t>
            </a:r>
            <a:r>
              <a:rPr lang="en-US" i="1" dirty="0" err="1"/>
              <a:t>sanguineus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roseus</a:t>
            </a:r>
            <a:endParaRPr lang="en-US" dirty="0"/>
          </a:p>
          <a:p>
            <a:r>
              <a:rPr lang="en-US" dirty="0" err="1"/>
              <a:t>ruber</a:t>
            </a:r>
            <a:endParaRPr lang="en-US" dirty="0"/>
          </a:p>
          <a:p>
            <a:r>
              <a:rPr lang="en-US" dirty="0" err="1"/>
              <a:t>sanguineus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2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roseus</a:t>
            </a:r>
            <a:r>
              <a:rPr lang="en-US" dirty="0"/>
              <a:t> – ink, rose-colored, rosy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Catharanthus</a:t>
            </a:r>
            <a:r>
              <a:rPr lang="en-US" i="1" dirty="0"/>
              <a:t> </a:t>
            </a:r>
            <a:r>
              <a:rPr lang="en-US" i="1" dirty="0" err="1"/>
              <a:t>roseus</a:t>
            </a:r>
            <a:r>
              <a:rPr lang="en-US" i="1" dirty="0"/>
              <a:t> </a:t>
            </a:r>
          </a:p>
          <a:p>
            <a:r>
              <a:rPr lang="en-US" dirty="0"/>
              <a:t>Common Name – Old Maid, Madagascar Periwinkle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3" b="23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7421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Ruber</a:t>
            </a:r>
            <a:r>
              <a:rPr lang="en-US" dirty="0"/>
              <a:t> – red, ruddy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Centranthus</a:t>
            </a:r>
            <a:r>
              <a:rPr lang="en-US" i="1" dirty="0"/>
              <a:t> </a:t>
            </a:r>
            <a:r>
              <a:rPr lang="en-US" i="1" dirty="0" err="1"/>
              <a:t>ruber</a:t>
            </a:r>
            <a:endParaRPr lang="en-US" i="1" dirty="0"/>
          </a:p>
          <a:p>
            <a:r>
              <a:rPr lang="en-US" dirty="0"/>
              <a:t>Common Name – Red Valerian, spur valerian, kiss-me-quick, fox's brush, Devil's Beard and Jupiter's beard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6294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sanguineus</a:t>
            </a:r>
            <a:r>
              <a:rPr lang="en-US" dirty="0"/>
              <a:t> – of blood, bloody, blood-</a:t>
            </a:r>
            <a:r>
              <a:rPr lang="en-US" dirty="0" err="1"/>
              <a:t>coloured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Ceanothus</a:t>
            </a:r>
            <a:r>
              <a:rPr lang="en-US" i="1" dirty="0"/>
              <a:t> </a:t>
            </a:r>
            <a:r>
              <a:rPr lang="en-US" i="1" dirty="0" err="1"/>
              <a:t>sanguineus</a:t>
            </a:r>
            <a:endParaRPr lang="en-US" i="1" dirty="0"/>
          </a:p>
          <a:p>
            <a:r>
              <a:rPr lang="en-US" dirty="0"/>
              <a:t>Common Name – Red Stem </a:t>
            </a:r>
            <a:r>
              <a:rPr lang="en-US" dirty="0" err="1"/>
              <a:t>Ceanothus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7150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8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FIFTY SHADES OF ALL 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BLACK – </a:t>
            </a:r>
            <a:r>
              <a:rPr lang="en-US" sz="2800" dirty="0" err="1"/>
              <a:t>niger</a:t>
            </a:r>
            <a:r>
              <a:rPr lang="en-US" sz="2800" dirty="0"/>
              <a:t>, </a:t>
            </a:r>
            <a:r>
              <a:rPr lang="en-US" sz="2800" dirty="0" err="1"/>
              <a:t>nigrescens</a:t>
            </a:r>
            <a:r>
              <a:rPr lang="en-US" sz="2800" dirty="0"/>
              <a:t>, </a:t>
            </a:r>
            <a:r>
              <a:rPr lang="en-US" sz="2800" dirty="0" err="1"/>
              <a:t>nigricans</a:t>
            </a:r>
            <a:endParaRPr lang="en-US" sz="2800" dirty="0"/>
          </a:p>
          <a:p>
            <a:r>
              <a:rPr lang="en-US" sz="2800" dirty="0"/>
              <a:t>WHITE – alba, </a:t>
            </a:r>
            <a:r>
              <a:rPr lang="en-US" sz="2800" dirty="0" err="1"/>
              <a:t>lacteus</a:t>
            </a:r>
            <a:r>
              <a:rPr lang="en-US" sz="2800" dirty="0"/>
              <a:t>, </a:t>
            </a:r>
            <a:r>
              <a:rPr lang="en-US" sz="2800" dirty="0" err="1"/>
              <a:t>nivalis</a:t>
            </a:r>
            <a:r>
              <a:rPr lang="en-US" sz="2800" dirty="0"/>
              <a:t>, </a:t>
            </a:r>
            <a:r>
              <a:rPr lang="en-US" sz="2800" dirty="0" err="1"/>
              <a:t>virginalis</a:t>
            </a:r>
            <a:endParaRPr lang="en-US" sz="2800" dirty="0"/>
          </a:p>
          <a:p>
            <a:r>
              <a:rPr lang="en-US" sz="2800" dirty="0"/>
              <a:t>GRAY – </a:t>
            </a:r>
            <a:r>
              <a:rPr lang="en-US" sz="2800" dirty="0" err="1"/>
              <a:t>griseus</a:t>
            </a:r>
            <a:r>
              <a:rPr lang="en-US" sz="2800" dirty="0"/>
              <a:t>, </a:t>
            </a:r>
            <a:r>
              <a:rPr lang="en-US" sz="2800" dirty="0" err="1"/>
              <a:t>lividus</a:t>
            </a:r>
            <a:r>
              <a:rPr lang="en-US" sz="2800" dirty="0"/>
              <a:t>, </a:t>
            </a:r>
            <a:r>
              <a:rPr lang="en-US" sz="2800" dirty="0" err="1"/>
              <a:t>cinereus</a:t>
            </a:r>
            <a:endParaRPr lang="en-US" sz="2800" dirty="0"/>
          </a:p>
          <a:p>
            <a:r>
              <a:rPr lang="en-US" sz="2800" dirty="0"/>
              <a:t>REDS – </a:t>
            </a:r>
            <a:r>
              <a:rPr lang="en-US" sz="2800" dirty="0" err="1"/>
              <a:t>ruber</a:t>
            </a:r>
            <a:r>
              <a:rPr lang="en-US" sz="2800" dirty="0"/>
              <a:t>, </a:t>
            </a:r>
            <a:r>
              <a:rPr lang="en-US" sz="2800" dirty="0" err="1"/>
              <a:t>roseus</a:t>
            </a:r>
            <a:r>
              <a:rPr lang="en-US" sz="2800" dirty="0"/>
              <a:t>, </a:t>
            </a:r>
            <a:r>
              <a:rPr lang="en-US" sz="2800" dirty="0" err="1"/>
              <a:t>sanguineus</a:t>
            </a:r>
            <a:endParaRPr lang="en-US" sz="2800" dirty="0"/>
          </a:p>
          <a:p>
            <a:r>
              <a:rPr lang="en-US" sz="2800" dirty="0"/>
              <a:t>BLUES – </a:t>
            </a:r>
            <a:r>
              <a:rPr lang="en-US" sz="2800" dirty="0" err="1"/>
              <a:t>azureus</a:t>
            </a:r>
            <a:r>
              <a:rPr lang="en-US" sz="2800" dirty="0"/>
              <a:t>, </a:t>
            </a:r>
            <a:r>
              <a:rPr lang="en-US" sz="2800" dirty="0" err="1"/>
              <a:t>lilacinus</a:t>
            </a:r>
            <a:r>
              <a:rPr lang="en-US" sz="2800" dirty="0"/>
              <a:t>, </a:t>
            </a:r>
            <a:r>
              <a:rPr lang="en-US" sz="2800" dirty="0" err="1"/>
              <a:t>purpureus</a:t>
            </a:r>
            <a:endParaRPr lang="en-US" sz="2800" dirty="0"/>
          </a:p>
          <a:p>
            <a:r>
              <a:rPr lang="en-US" sz="2800" dirty="0"/>
              <a:t>YELLOWS – aureus, </a:t>
            </a:r>
            <a:r>
              <a:rPr lang="en-US" sz="2800" dirty="0" err="1"/>
              <a:t>cupreus</a:t>
            </a:r>
            <a:r>
              <a:rPr lang="en-US" sz="2800" dirty="0"/>
              <a:t>, </a:t>
            </a:r>
            <a:r>
              <a:rPr lang="en-US" sz="2800" dirty="0" err="1"/>
              <a:t>luteus</a:t>
            </a:r>
            <a:endParaRPr lang="en-US" sz="2800" dirty="0"/>
          </a:p>
          <a:p>
            <a:r>
              <a:rPr lang="en-US" sz="2800" dirty="0"/>
              <a:t>GREENS – </a:t>
            </a:r>
            <a:r>
              <a:rPr lang="en-US" sz="2800" dirty="0" err="1"/>
              <a:t>glaucus</a:t>
            </a:r>
            <a:r>
              <a:rPr lang="en-US" sz="2800" dirty="0"/>
              <a:t>, </a:t>
            </a:r>
            <a:r>
              <a:rPr lang="en-US" sz="2800" dirty="0" err="1"/>
              <a:t>sempervirens</a:t>
            </a:r>
            <a:r>
              <a:rPr lang="en-US" sz="2800" dirty="0"/>
              <a:t>, </a:t>
            </a:r>
            <a:r>
              <a:rPr lang="en-US" sz="2800" dirty="0" err="1"/>
              <a:t>viridis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i="1" dirty="0" err="1"/>
              <a:t>Penstemon</a:t>
            </a:r>
            <a:r>
              <a:rPr lang="en-US" i="1" dirty="0"/>
              <a:t> </a:t>
            </a:r>
            <a:r>
              <a:rPr lang="en-US" i="1" dirty="0" err="1"/>
              <a:t>azureus</a:t>
            </a:r>
            <a:endParaRPr lang="en-US" i="1" dirty="0"/>
          </a:p>
          <a:p>
            <a:r>
              <a:rPr lang="en-US" i="1" dirty="0" err="1"/>
              <a:t>Trollius</a:t>
            </a:r>
            <a:r>
              <a:rPr lang="en-US" i="1" dirty="0"/>
              <a:t> </a:t>
            </a:r>
            <a:r>
              <a:rPr lang="en-US" i="1" dirty="0" err="1"/>
              <a:t>lilacinus</a:t>
            </a:r>
            <a:endParaRPr lang="en-US" i="1" dirty="0"/>
          </a:p>
          <a:p>
            <a:r>
              <a:rPr lang="en-US" i="1" dirty="0"/>
              <a:t>Cistus </a:t>
            </a:r>
            <a:r>
              <a:rPr lang="en-US" i="1" dirty="0" err="1"/>
              <a:t>purpureus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azureus</a:t>
            </a:r>
            <a:endParaRPr lang="en-US" dirty="0"/>
          </a:p>
          <a:p>
            <a:r>
              <a:rPr lang="en-US" dirty="0" err="1"/>
              <a:t>lilacinus</a:t>
            </a:r>
            <a:endParaRPr lang="en-US" dirty="0"/>
          </a:p>
          <a:p>
            <a:r>
              <a:rPr lang="en-US" dirty="0" err="1"/>
              <a:t>purpureus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azureus</a:t>
            </a:r>
            <a:r>
              <a:rPr lang="en-US" dirty="0"/>
              <a:t> – of a deep blue color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8" b="220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Penstemon</a:t>
            </a:r>
            <a:r>
              <a:rPr lang="en-US" i="1" dirty="0"/>
              <a:t> </a:t>
            </a:r>
            <a:r>
              <a:rPr lang="en-US" i="1" dirty="0" err="1"/>
              <a:t>azureus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80960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lilacinus</a:t>
            </a:r>
            <a:r>
              <a:rPr lang="en-US" dirty="0"/>
              <a:t> – lilac-</a:t>
            </a:r>
            <a:r>
              <a:rPr lang="en-US" dirty="0" err="1"/>
              <a:t>coloured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Trollius</a:t>
            </a:r>
            <a:r>
              <a:rPr lang="en-US" i="1" dirty="0"/>
              <a:t> </a:t>
            </a:r>
            <a:r>
              <a:rPr lang="en-US" i="1" dirty="0" err="1"/>
              <a:t>lilacinus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563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Purpureus</a:t>
            </a:r>
            <a:r>
              <a:rPr lang="en-US" dirty="0"/>
              <a:t> – purple, clothed in purple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Cistus </a:t>
            </a:r>
            <a:r>
              <a:rPr lang="en-US" i="1" dirty="0" err="1"/>
              <a:t>purpureus</a:t>
            </a:r>
            <a:r>
              <a:rPr lang="en-US" i="1" dirty="0"/>
              <a:t> </a:t>
            </a:r>
          </a:p>
          <a:p>
            <a:r>
              <a:rPr lang="en-US" dirty="0"/>
              <a:t>Common Name – Rock Rose</a:t>
            </a:r>
          </a:p>
        </p:txBody>
      </p:sp>
      <p:sp>
        <p:nvSpPr>
          <p:cNvPr id="9" name="Picture Placeholder 7"/>
          <p:cNvSpPr txBox="1">
            <a:spLocks/>
          </p:cNvSpPr>
          <p:nvPr/>
        </p:nvSpPr>
        <p:spPr>
          <a:xfrm>
            <a:off x="1828800" y="609600"/>
            <a:ext cx="5486400" cy="4114800"/>
          </a:xfrm>
          <a:prstGeom prst="rect">
            <a:avLst/>
          </a:prstGeom>
        </p:spPr>
      </p:sp>
      <p:pic>
        <p:nvPicPr>
          <p:cNvPr id="2050" name="Picture 2" descr="https://cdn.shopify.com/s/files/1/1069/2032/products/Cistus_x_pulverulentus_Sunset_1_nbrcg_wi.jpg?v=145364414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556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65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YELLOWS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i="1" dirty="0"/>
              <a:t>Erigeron aureus</a:t>
            </a:r>
          </a:p>
          <a:p>
            <a:r>
              <a:rPr lang="en-US" i="1" dirty="0" err="1"/>
              <a:t>Lupinus</a:t>
            </a:r>
            <a:r>
              <a:rPr lang="en-US" i="1" dirty="0"/>
              <a:t> </a:t>
            </a:r>
            <a:r>
              <a:rPr lang="en-US" i="1" dirty="0" err="1"/>
              <a:t>luteolus</a:t>
            </a:r>
            <a:endParaRPr lang="en-US" i="1" dirty="0"/>
          </a:p>
          <a:p>
            <a:r>
              <a:rPr lang="en-US" i="1" dirty="0"/>
              <a:t>Cosmos </a:t>
            </a:r>
            <a:r>
              <a:rPr lang="en-US" i="1" dirty="0" err="1"/>
              <a:t>sulphureus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aureus</a:t>
            </a:r>
          </a:p>
          <a:p>
            <a:r>
              <a:rPr lang="en-US" dirty="0" err="1"/>
              <a:t>luteolus</a:t>
            </a:r>
            <a:endParaRPr lang="en-US" dirty="0"/>
          </a:p>
          <a:p>
            <a:r>
              <a:rPr lang="en-US" dirty="0" err="1"/>
              <a:t>sulphureus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06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aureus - golden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0" b="252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Erigeron aureus</a:t>
            </a:r>
          </a:p>
          <a:p>
            <a:r>
              <a:rPr lang="en-US" dirty="0"/>
              <a:t>Common Name - Fleabane</a:t>
            </a:r>
          </a:p>
        </p:txBody>
      </p:sp>
    </p:spTree>
    <p:extLst>
      <p:ext uri="{BB962C8B-B14F-4D97-AF65-F5344CB8AC3E}">
        <p14:creationId xmlns:p14="http://schemas.microsoft.com/office/powerpoint/2010/main" val="1154331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luteolus</a:t>
            </a:r>
            <a:r>
              <a:rPr lang="en-US" dirty="0"/>
              <a:t> – yellowish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2" b="243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Lupinus</a:t>
            </a:r>
            <a:r>
              <a:rPr lang="en-US" i="1" dirty="0"/>
              <a:t> </a:t>
            </a:r>
            <a:r>
              <a:rPr lang="en-US" i="1" dirty="0" err="1"/>
              <a:t>luteolus</a:t>
            </a:r>
            <a:endParaRPr lang="en-US" i="1" dirty="0"/>
          </a:p>
          <a:p>
            <a:r>
              <a:rPr lang="en-US" dirty="0"/>
              <a:t>Common Name - </a:t>
            </a:r>
            <a:r>
              <a:rPr lang="en-US" dirty="0" err="1"/>
              <a:t>Lupin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12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sulphureus</a:t>
            </a:r>
            <a:r>
              <a:rPr lang="en-US" dirty="0"/>
              <a:t> – </a:t>
            </a:r>
            <a:r>
              <a:rPr lang="en-US" dirty="0" err="1"/>
              <a:t>sulphur</a:t>
            </a:r>
            <a:r>
              <a:rPr lang="en-US" dirty="0"/>
              <a:t>, pale yellow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Cosmos </a:t>
            </a:r>
            <a:r>
              <a:rPr lang="en-US" i="1" dirty="0" err="1"/>
              <a:t>sulphureus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2469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GREENS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Rosa </a:t>
            </a:r>
            <a:r>
              <a:rPr lang="en-US" dirty="0" err="1"/>
              <a:t>glauca</a:t>
            </a:r>
            <a:endParaRPr lang="en-US" dirty="0"/>
          </a:p>
          <a:p>
            <a:r>
              <a:rPr lang="en-US" dirty="0" err="1"/>
              <a:t>Cupressus</a:t>
            </a:r>
            <a:r>
              <a:rPr lang="en-US" dirty="0"/>
              <a:t> </a:t>
            </a:r>
            <a:r>
              <a:rPr lang="en-US" dirty="0" err="1"/>
              <a:t>sempervirens</a:t>
            </a:r>
            <a:endParaRPr lang="en-US" dirty="0"/>
          </a:p>
          <a:p>
            <a:r>
              <a:rPr lang="en-US" dirty="0" err="1"/>
              <a:t>Crataegus</a:t>
            </a:r>
            <a:r>
              <a:rPr lang="en-US" dirty="0"/>
              <a:t> </a:t>
            </a:r>
            <a:r>
              <a:rPr lang="en-US" dirty="0" err="1"/>
              <a:t>viridis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glaucus</a:t>
            </a:r>
            <a:endParaRPr lang="en-US" dirty="0"/>
          </a:p>
          <a:p>
            <a:r>
              <a:rPr lang="en-US" dirty="0" err="1"/>
              <a:t>sempervirens</a:t>
            </a:r>
            <a:endParaRPr lang="en-US" dirty="0"/>
          </a:p>
          <a:p>
            <a:r>
              <a:rPr lang="en-US" dirty="0" err="1"/>
              <a:t>viridis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10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glauca</a:t>
            </a:r>
            <a:r>
              <a:rPr lang="en-US" dirty="0"/>
              <a:t> – glaucous green, sea green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Rosa </a:t>
            </a:r>
            <a:r>
              <a:rPr lang="en-US" i="1" dirty="0" err="1"/>
              <a:t>glauca</a:t>
            </a:r>
            <a:endParaRPr lang="en-US" i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 b="1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366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i="1" dirty="0" err="1"/>
              <a:t>Helleborus</a:t>
            </a:r>
            <a:r>
              <a:rPr lang="en-US" i="1" dirty="0"/>
              <a:t> </a:t>
            </a:r>
            <a:r>
              <a:rPr lang="en-US" i="1" dirty="0" err="1"/>
              <a:t>niger</a:t>
            </a:r>
            <a:endParaRPr lang="en-US" i="1" dirty="0"/>
          </a:p>
          <a:p>
            <a:r>
              <a:rPr lang="en-US" i="1" dirty="0" err="1"/>
              <a:t>Ophiopogon</a:t>
            </a:r>
            <a:r>
              <a:rPr lang="en-US" i="1" dirty="0"/>
              <a:t> </a:t>
            </a:r>
            <a:r>
              <a:rPr lang="en-US" i="1" dirty="0" err="1"/>
              <a:t>nigrescens</a:t>
            </a:r>
            <a:endParaRPr lang="en-US" i="1" dirty="0"/>
          </a:p>
          <a:p>
            <a:r>
              <a:rPr lang="en-US" i="1" dirty="0"/>
              <a:t>Iris </a:t>
            </a:r>
            <a:r>
              <a:rPr lang="en-US" i="1" dirty="0" err="1"/>
              <a:t>nigricans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niger</a:t>
            </a:r>
            <a:endParaRPr lang="en-US" dirty="0"/>
          </a:p>
          <a:p>
            <a:r>
              <a:rPr lang="en-US" dirty="0" err="1"/>
              <a:t>nigrescens</a:t>
            </a:r>
            <a:endParaRPr lang="en-US" dirty="0"/>
          </a:p>
          <a:p>
            <a:r>
              <a:rPr lang="en-US" dirty="0" err="1"/>
              <a:t>nigricans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99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sempervirens</a:t>
            </a:r>
            <a:r>
              <a:rPr lang="en-US" dirty="0"/>
              <a:t> – always green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7" b="2303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Cupressus</a:t>
            </a:r>
            <a:r>
              <a:rPr lang="en-US" i="1" dirty="0"/>
              <a:t> </a:t>
            </a:r>
            <a:r>
              <a:rPr lang="en-US" i="1" dirty="0" err="1"/>
              <a:t>sempervirens</a:t>
            </a:r>
            <a:endParaRPr lang="en-US" i="1" dirty="0"/>
          </a:p>
          <a:p>
            <a:r>
              <a:rPr lang="en-US" dirty="0"/>
              <a:t>Common Name – Mediterranean Cypress</a:t>
            </a:r>
          </a:p>
        </p:txBody>
      </p:sp>
    </p:spTree>
    <p:extLst>
      <p:ext uri="{BB962C8B-B14F-4D97-AF65-F5344CB8AC3E}">
        <p14:creationId xmlns:p14="http://schemas.microsoft.com/office/powerpoint/2010/main" val="1343356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viridis</a:t>
            </a:r>
            <a:r>
              <a:rPr lang="en-US" dirty="0"/>
              <a:t> - greenish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Crataegus</a:t>
            </a:r>
            <a:r>
              <a:rPr lang="en-US" i="1" dirty="0"/>
              <a:t> </a:t>
            </a:r>
            <a:r>
              <a:rPr lang="en-US" i="1" dirty="0" err="1"/>
              <a:t>viridis</a:t>
            </a:r>
            <a:endParaRPr lang="en-US" i="1" dirty="0"/>
          </a:p>
          <a:p>
            <a:r>
              <a:rPr lang="en-US" dirty="0"/>
              <a:t>Common Name  - Green Hawthorn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r="5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5032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Markings  - words like </a:t>
            </a:r>
            <a:r>
              <a:rPr lang="en-US" dirty="0" err="1"/>
              <a:t>marginata</a:t>
            </a:r>
            <a:endParaRPr lang="en-US" dirty="0"/>
          </a:p>
          <a:p>
            <a:r>
              <a:rPr lang="en-US" dirty="0"/>
              <a:t>Flower Shape – words like </a:t>
            </a:r>
            <a:r>
              <a:rPr lang="en-US" dirty="0" err="1"/>
              <a:t>stellatus</a:t>
            </a:r>
            <a:endParaRPr lang="en-US" dirty="0"/>
          </a:p>
          <a:p>
            <a:r>
              <a:rPr lang="en-US" dirty="0"/>
              <a:t>Leaf Shape – words like </a:t>
            </a:r>
            <a:r>
              <a:rPr lang="en-US" dirty="0" err="1"/>
              <a:t>pungens</a:t>
            </a:r>
            <a:endParaRPr lang="en-US" dirty="0"/>
          </a:p>
          <a:p>
            <a:r>
              <a:rPr lang="en-US" dirty="0"/>
              <a:t>Plant Shape – words like </a:t>
            </a:r>
            <a:r>
              <a:rPr lang="en-US"/>
              <a:t>frutescens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niger</a:t>
            </a:r>
            <a:r>
              <a:rPr lang="en-US" dirty="0"/>
              <a:t> – black, dark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Helleborus</a:t>
            </a:r>
            <a:r>
              <a:rPr lang="en-US" i="1" dirty="0"/>
              <a:t> </a:t>
            </a:r>
            <a:r>
              <a:rPr lang="en-US" i="1" dirty="0" err="1"/>
              <a:t>niger</a:t>
            </a:r>
            <a:r>
              <a:rPr lang="en-US" i="1" dirty="0"/>
              <a:t> </a:t>
            </a:r>
          </a:p>
          <a:p>
            <a:r>
              <a:rPr lang="en-US" dirty="0"/>
              <a:t>Common name – Christmas Rose</a:t>
            </a:r>
          </a:p>
        </p:txBody>
      </p:sp>
    </p:spTree>
    <p:extLst>
      <p:ext uri="{BB962C8B-B14F-4D97-AF65-F5344CB8AC3E}">
        <p14:creationId xmlns:p14="http://schemas.microsoft.com/office/powerpoint/2010/main" val="336789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nigrescens</a:t>
            </a:r>
            <a:r>
              <a:rPr lang="en-US" dirty="0"/>
              <a:t> – blackening, darkening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Ophiopogon</a:t>
            </a:r>
            <a:r>
              <a:rPr lang="en-US" i="1" dirty="0"/>
              <a:t> </a:t>
            </a:r>
            <a:r>
              <a:rPr lang="en-US" i="1" dirty="0" err="1"/>
              <a:t>nigrescens</a:t>
            </a:r>
            <a:r>
              <a:rPr lang="en-US" i="1" dirty="0"/>
              <a:t> </a:t>
            </a:r>
          </a:p>
          <a:p>
            <a:r>
              <a:rPr lang="en-US" dirty="0"/>
              <a:t>Common name – Black Mondo Grass</a:t>
            </a:r>
          </a:p>
        </p:txBody>
      </p:sp>
    </p:spTree>
    <p:extLst>
      <p:ext uri="{BB962C8B-B14F-4D97-AF65-F5344CB8AC3E}">
        <p14:creationId xmlns:p14="http://schemas.microsoft.com/office/powerpoint/2010/main" val="67552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nigricans</a:t>
            </a:r>
            <a:r>
              <a:rPr lang="en-US" dirty="0"/>
              <a:t> - blackish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Iris </a:t>
            </a:r>
            <a:r>
              <a:rPr lang="en-US" i="1" dirty="0" err="1"/>
              <a:t>nigricans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139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err="1"/>
              <a:t>Betula</a:t>
            </a:r>
            <a:r>
              <a:rPr lang="en-US" i="1" dirty="0"/>
              <a:t> alba</a:t>
            </a:r>
          </a:p>
          <a:p>
            <a:pPr marL="0" indent="0">
              <a:buNone/>
            </a:pPr>
            <a:r>
              <a:rPr lang="en-US" i="1" dirty="0"/>
              <a:t>Cotoneaster </a:t>
            </a:r>
            <a:r>
              <a:rPr lang="en-US" i="1" dirty="0" err="1"/>
              <a:t>lacteus</a:t>
            </a:r>
            <a:endParaRPr lang="en-US" i="1" dirty="0"/>
          </a:p>
          <a:p>
            <a:pPr marL="0" indent="0">
              <a:buNone/>
            </a:pPr>
            <a:r>
              <a:rPr lang="en-US" i="1" dirty="0" err="1"/>
              <a:t>Galanthus</a:t>
            </a:r>
            <a:r>
              <a:rPr lang="en-US" i="1" dirty="0"/>
              <a:t> </a:t>
            </a:r>
            <a:r>
              <a:rPr lang="en-US" i="1" dirty="0" err="1"/>
              <a:t>nivalis</a:t>
            </a:r>
            <a:endParaRPr lang="en-US" i="1" dirty="0"/>
          </a:p>
          <a:p>
            <a:pPr marL="0" indent="0">
              <a:buNone/>
            </a:pPr>
            <a:r>
              <a:rPr lang="en-US" i="1" dirty="0" err="1"/>
              <a:t>Philadelphus</a:t>
            </a:r>
            <a:r>
              <a:rPr lang="en-US" i="1" dirty="0"/>
              <a:t> </a:t>
            </a:r>
            <a:r>
              <a:rPr lang="en-US" i="1" dirty="0" err="1"/>
              <a:t>virginalis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alba</a:t>
            </a:r>
          </a:p>
          <a:p>
            <a:r>
              <a:rPr lang="en-US" dirty="0" err="1"/>
              <a:t>albicans</a:t>
            </a:r>
            <a:endParaRPr lang="en-US" dirty="0"/>
          </a:p>
          <a:p>
            <a:r>
              <a:rPr lang="en-US" dirty="0" err="1"/>
              <a:t>lacteus</a:t>
            </a:r>
            <a:endParaRPr lang="en-US" dirty="0"/>
          </a:p>
          <a:p>
            <a:r>
              <a:rPr lang="en-US" dirty="0" err="1"/>
              <a:t>nivalis</a:t>
            </a:r>
            <a:endParaRPr lang="en-US" dirty="0"/>
          </a:p>
          <a:p>
            <a:r>
              <a:rPr lang="en-US" dirty="0" err="1"/>
              <a:t>virginalis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2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alba – white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7" b="2410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err="1"/>
              <a:t>Betula</a:t>
            </a:r>
            <a:r>
              <a:rPr lang="en-US" i="1" dirty="0"/>
              <a:t> alba </a:t>
            </a:r>
          </a:p>
          <a:p>
            <a:r>
              <a:rPr lang="en-US" dirty="0"/>
              <a:t>Common Name – White Birch</a:t>
            </a:r>
          </a:p>
        </p:txBody>
      </p:sp>
    </p:spTree>
    <p:extLst>
      <p:ext uri="{BB962C8B-B14F-4D97-AF65-F5344CB8AC3E}">
        <p14:creationId xmlns:p14="http://schemas.microsoft.com/office/powerpoint/2010/main" val="60681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lacteus</a:t>
            </a:r>
            <a:r>
              <a:rPr lang="en-US" dirty="0"/>
              <a:t> – of or pertaining to milk, milky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Cotoneaster </a:t>
            </a:r>
            <a:r>
              <a:rPr lang="en-US" i="1" dirty="0" err="1"/>
              <a:t>lacteus</a:t>
            </a:r>
            <a:r>
              <a:rPr lang="en-US" i="1" dirty="0"/>
              <a:t> </a:t>
            </a:r>
          </a:p>
          <a:p>
            <a:r>
              <a:rPr lang="en-US" dirty="0"/>
              <a:t>Common Name – Red </a:t>
            </a:r>
            <a:r>
              <a:rPr lang="en-US" dirty="0" err="1"/>
              <a:t>Clusterberry</a:t>
            </a:r>
            <a:r>
              <a:rPr lang="en-US" dirty="0"/>
              <a:t>,  </a:t>
            </a:r>
            <a:r>
              <a:rPr lang="en-US" dirty="0" err="1"/>
              <a:t>Parney</a:t>
            </a:r>
            <a:r>
              <a:rPr lang="en-US" dirty="0"/>
              <a:t> Cotoneaster, </a:t>
            </a:r>
            <a:r>
              <a:rPr lang="en-US" dirty="0" err="1"/>
              <a:t>Milkflower</a:t>
            </a:r>
            <a:r>
              <a:rPr lang="en-US" dirty="0"/>
              <a:t> Cotoneaster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r="6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468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452</Words>
  <Application>Microsoft Office PowerPoint</Application>
  <PresentationFormat>On-screen Show (4:3)</PresentationFormat>
  <Paragraphs>140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LATIN FOR GARDENERS I</vt:lpstr>
      <vt:lpstr>FIFTY SHADES OF ALL COLORS</vt:lpstr>
      <vt:lpstr>BLACK</vt:lpstr>
      <vt:lpstr>niger – black, dark</vt:lpstr>
      <vt:lpstr>nigrescens – blackening, darkening</vt:lpstr>
      <vt:lpstr>nigricans - blackish</vt:lpstr>
      <vt:lpstr>WHITE</vt:lpstr>
      <vt:lpstr>alba – white </vt:lpstr>
      <vt:lpstr>lacteus – of or pertaining to milk, milky</vt:lpstr>
      <vt:lpstr>nivalis – snowy, snow-covered</vt:lpstr>
      <vt:lpstr>virginalis – maidenly; of or pertaining to a maiden or virgin</vt:lpstr>
      <vt:lpstr>GRAY</vt:lpstr>
      <vt:lpstr>griseus - grey</vt:lpstr>
      <vt:lpstr>lividus – lead color, gray</vt:lpstr>
      <vt:lpstr>cinereus – ashen, like ashes</vt:lpstr>
      <vt:lpstr>REDS</vt:lpstr>
      <vt:lpstr>roseus – ink, rose-colored, rosy</vt:lpstr>
      <vt:lpstr>Ruber – red, ruddy</vt:lpstr>
      <vt:lpstr>sanguineus – of blood, bloody, blood-coloured</vt:lpstr>
      <vt:lpstr>BLUES</vt:lpstr>
      <vt:lpstr>azureus – of a deep blue color</vt:lpstr>
      <vt:lpstr>lilacinus – lilac-coloured</vt:lpstr>
      <vt:lpstr>Purpureus – purple, clothed in purple</vt:lpstr>
      <vt:lpstr>YELLOWS </vt:lpstr>
      <vt:lpstr>aureus - golden</vt:lpstr>
      <vt:lpstr>luteolus – yellowish</vt:lpstr>
      <vt:lpstr>sulphureus – sulphur, pale yellow</vt:lpstr>
      <vt:lpstr>GREENS </vt:lpstr>
      <vt:lpstr>glauca – glaucous green, sea green</vt:lpstr>
      <vt:lpstr>sempervirens – always green</vt:lpstr>
      <vt:lpstr>viridis - greenish</vt:lpstr>
      <vt:lpstr>NEXT TIME????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</dc:creator>
  <cp:lastModifiedBy>kim bishop HayburnerLive</cp:lastModifiedBy>
  <cp:revision>49</cp:revision>
  <dcterms:created xsi:type="dcterms:W3CDTF">2018-09-27T17:29:37Z</dcterms:created>
  <dcterms:modified xsi:type="dcterms:W3CDTF">2019-04-23T22:08:25Z</dcterms:modified>
</cp:coreProperties>
</file>